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58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3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1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7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6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8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8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9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5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F1FD9-F597-455F-B327-5FBCB8105F6A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2ED31-73D1-4785-8BC4-08F98C24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2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504" y="4439818"/>
            <a:ext cx="4298991" cy="24181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285989"/>
            <a:ext cx="12192000" cy="2387600"/>
          </a:xfrm>
        </p:spPr>
        <p:txBody>
          <a:bodyPr/>
          <a:lstStyle/>
          <a:p>
            <a:r>
              <a:rPr lang="en-US" b="1" dirty="0" smtClean="0"/>
              <a:t>2025-2026 Google Classroom Codes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80813" y="1396820"/>
            <a:ext cx="436292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u="sng" dirty="0" smtClean="0"/>
              <a:t>MAJ (R) Braun</a:t>
            </a:r>
          </a:p>
          <a:p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r>
              <a:rPr lang="en-US" sz="2800" dirty="0"/>
              <a:t>Period (LET </a:t>
            </a:r>
            <a:r>
              <a:rPr lang="en-US" sz="2800" dirty="0" smtClean="0"/>
              <a:t>III): j6per5va </a:t>
            </a:r>
            <a:endParaRPr lang="en-US" sz="2800" dirty="0"/>
          </a:p>
          <a:p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Period </a:t>
            </a:r>
            <a:r>
              <a:rPr lang="en-US" sz="2800" dirty="0"/>
              <a:t>(LET </a:t>
            </a:r>
            <a:r>
              <a:rPr lang="en-US" sz="2800" dirty="0" smtClean="0"/>
              <a:t>IV): 2pul3sfv</a:t>
            </a:r>
            <a:endParaRPr lang="en-US" sz="2800" dirty="0"/>
          </a:p>
          <a:p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Period </a:t>
            </a:r>
            <a:r>
              <a:rPr lang="en-US" sz="2800" dirty="0"/>
              <a:t>(LET </a:t>
            </a:r>
            <a:r>
              <a:rPr lang="en-US" sz="2800" dirty="0" smtClean="0"/>
              <a:t>III): b3yjjpmo</a:t>
            </a:r>
            <a:endParaRPr lang="en-US" sz="2800" dirty="0"/>
          </a:p>
          <a:p>
            <a:r>
              <a:rPr lang="en-US" sz="2800" dirty="0"/>
              <a:t>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Period (LET </a:t>
            </a:r>
            <a:r>
              <a:rPr lang="en-US" sz="2800" dirty="0" smtClean="0"/>
              <a:t>III): 33ieo3b3</a:t>
            </a:r>
            <a:endParaRPr lang="en-US" sz="2800" dirty="0"/>
          </a:p>
          <a:p>
            <a:r>
              <a:rPr lang="en-US" sz="2800" dirty="0"/>
              <a:t>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Period (LET </a:t>
            </a:r>
            <a:r>
              <a:rPr lang="en-US" sz="2800" dirty="0" smtClean="0"/>
              <a:t>II): clixyfo2</a:t>
            </a:r>
          </a:p>
          <a:p>
            <a:r>
              <a:rPr lang="en-US" sz="2800" dirty="0"/>
              <a:t>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Period (LET II): 2r7blw2r</a:t>
            </a:r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848584" y="1396820"/>
            <a:ext cx="334341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u="sng" dirty="0" smtClean="0"/>
              <a:t>Co-Curricular Teams</a:t>
            </a:r>
          </a:p>
          <a:p>
            <a:r>
              <a:rPr lang="en-US" sz="2800" dirty="0" smtClean="0"/>
              <a:t>Drill/CG: c3l3ubd</a:t>
            </a:r>
            <a:endParaRPr lang="en-US" sz="2800" dirty="0"/>
          </a:p>
          <a:p>
            <a:r>
              <a:rPr lang="en-US" sz="2800" dirty="0" smtClean="0"/>
              <a:t>JLAB (A&amp;L): </a:t>
            </a:r>
            <a:r>
              <a:rPr lang="en-US" sz="2800" dirty="0" err="1" smtClean="0"/>
              <a:t>xivusdc</a:t>
            </a:r>
            <a:endParaRPr lang="en-US" sz="2800" dirty="0"/>
          </a:p>
          <a:p>
            <a:r>
              <a:rPr lang="en-US" sz="2800" dirty="0" smtClean="0"/>
              <a:t>Adventure: c7nkkef</a:t>
            </a:r>
          </a:p>
          <a:p>
            <a:r>
              <a:rPr lang="en-US" sz="2800" dirty="0" smtClean="0"/>
              <a:t>Sabre: s365y2p</a:t>
            </a:r>
            <a:endParaRPr lang="en-US" sz="2800" dirty="0"/>
          </a:p>
          <a:p>
            <a:r>
              <a:rPr lang="en-US" sz="2800" dirty="0" smtClean="0"/>
              <a:t>Rifle: 4xdedqz</a:t>
            </a:r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354022" y="1397264"/>
            <a:ext cx="4436599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u="sng" dirty="0" smtClean="0"/>
              <a:t>CSM (R) Conner</a:t>
            </a:r>
          </a:p>
          <a:p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Period </a:t>
            </a:r>
            <a:r>
              <a:rPr lang="en-US" sz="2800" dirty="0"/>
              <a:t>(LET </a:t>
            </a:r>
            <a:r>
              <a:rPr lang="en-US" sz="2800" dirty="0" smtClean="0"/>
              <a:t>I): pwd3w4as </a:t>
            </a:r>
            <a:endParaRPr lang="en-US" sz="2800" dirty="0"/>
          </a:p>
          <a:p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Period </a:t>
            </a:r>
            <a:r>
              <a:rPr lang="en-US" sz="2800" dirty="0"/>
              <a:t>(LET </a:t>
            </a:r>
            <a:r>
              <a:rPr lang="en-US" sz="2800" dirty="0" smtClean="0"/>
              <a:t>I): wpa2ifx2 </a:t>
            </a:r>
          </a:p>
          <a:p>
            <a:r>
              <a:rPr lang="en-US" sz="2800" dirty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Period (LET I): xnre3p77</a:t>
            </a:r>
            <a:endParaRPr lang="en-US" sz="2800" dirty="0"/>
          </a:p>
          <a:p>
            <a:r>
              <a:rPr lang="en-US" sz="2800" dirty="0"/>
              <a:t>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Period (LET </a:t>
            </a:r>
            <a:r>
              <a:rPr lang="en-US" sz="2800" dirty="0" smtClean="0"/>
              <a:t>II): ea3wodkp </a:t>
            </a:r>
            <a:endParaRPr lang="en-US" sz="2800" dirty="0"/>
          </a:p>
          <a:p>
            <a:r>
              <a:rPr lang="en-US" sz="2800" dirty="0"/>
              <a:t>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Period (LET </a:t>
            </a:r>
            <a:r>
              <a:rPr lang="en-US" sz="2800" dirty="0" smtClean="0"/>
              <a:t>I</a:t>
            </a:r>
            <a:r>
              <a:rPr lang="en-US" sz="2800" dirty="0"/>
              <a:t>): </a:t>
            </a:r>
            <a:r>
              <a:rPr lang="en-US" sz="2800" dirty="0" err="1" smtClean="0"/>
              <a:t>hqimwpgt</a:t>
            </a:r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588815"/>
            <a:ext cx="366119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u="sng" dirty="0" smtClean="0"/>
              <a:t>Company Links</a:t>
            </a:r>
          </a:p>
          <a:p>
            <a:r>
              <a:rPr lang="en-US" sz="2800" dirty="0" smtClean="0"/>
              <a:t>Headquarters: 6ad4sgn </a:t>
            </a:r>
          </a:p>
          <a:p>
            <a:r>
              <a:rPr lang="en-US" sz="2800" dirty="0" smtClean="0"/>
              <a:t>A Company: 2xjpb4p</a:t>
            </a:r>
          </a:p>
          <a:p>
            <a:r>
              <a:rPr lang="en-US" sz="2800" dirty="0" smtClean="0"/>
              <a:t>B Company: lws2cfy</a:t>
            </a:r>
          </a:p>
          <a:p>
            <a:r>
              <a:rPr lang="en-US" sz="2800" dirty="0" smtClean="0"/>
              <a:t>C Company: 6dremrf</a:t>
            </a:r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037745" y="4576251"/>
            <a:ext cx="424795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u="sng" dirty="0" smtClean="0"/>
              <a:t>Enrichment Link</a:t>
            </a:r>
          </a:p>
          <a:p>
            <a:r>
              <a:rPr lang="en-US" sz="2800" dirty="0" smtClean="0"/>
              <a:t>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-10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smtClean="0"/>
              <a:t>Grade</a:t>
            </a:r>
            <a:r>
              <a:rPr lang="en-US" sz="2800" dirty="0" smtClean="0"/>
              <a:t>: 6utkwos7</a:t>
            </a:r>
          </a:p>
          <a:p>
            <a:r>
              <a:rPr lang="en-US" sz="2800" dirty="0" smtClean="0"/>
              <a:t>11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-12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Grade: mz2mwbvj</a:t>
            </a:r>
            <a:r>
              <a:rPr lang="en-US" sz="2800" dirty="0" smtClean="0"/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873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5335</TotalTime>
  <Words>137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2025-2026 Google Classroom Codes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Classroom Codes MAJ (R) Braun</dc:title>
  <dc:creator>John Braun</dc:creator>
  <cp:lastModifiedBy>John Braun</cp:lastModifiedBy>
  <cp:revision>37</cp:revision>
  <cp:lastPrinted>2024-08-02T17:32:57Z</cp:lastPrinted>
  <dcterms:created xsi:type="dcterms:W3CDTF">2019-07-31T16:37:20Z</dcterms:created>
  <dcterms:modified xsi:type="dcterms:W3CDTF">2025-08-04T17:32:15Z</dcterms:modified>
</cp:coreProperties>
</file>